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AD0A436A-DC28-42E6-92AB-1AD61BE79B4A}" type="datetimeFigureOut">
              <a:rPr lang="en-US" smtClean="0"/>
              <a:t>14-Jul-20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585A56B-4DED-4EC3-8BEB-2ACC198D550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EMPLOYMENT DISCRIMINATION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Meritor Savings Bank v. Vinson</a:t>
            </a:r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Legislation Governing the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Title VII of the Civil Rights Act of 1964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Bans discrimination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based on race, religion, national origin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sex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Employers and labor unions need not to discriminate employees.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Applies to both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private and public sectors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that have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15 or more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employees.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History of the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presented before the District Court for the District of Columbia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1986.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Mechelle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Vinson suing her former supervisor Sidney Taylor on claims of sexual harassment and also the bank.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District court ruled in favor of Sidney Taylor claiming the sexual relationship was voluntary.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Bank was not held responsible of Taylor’s wrong doing.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However,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Court of Appeals for the District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Columbia ruled that Vinson had been sexually harassed.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Harsh working environment had been created for Vinson to operate.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the bank was found liable of Taylor’s wrong doing. 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Case Brief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Citation: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Meritor Savings Bank v. Vinson, 447 U.S. 57 (1986).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Facts 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Mechelle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Vinson filed a lawsuit against Sidney Taylor and Meritor Savings Bank for alleged sexual harassment.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They had violated her rights as entitled in Title VII of Civil Rights Act of 1964.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district court ruled in favor of the supervisor and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bank.</a:t>
            </a:r>
          </a:p>
          <a:p>
            <a:pPr>
              <a:buFont typeface="Wingdings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United States Court of Appeal in the District of Columbia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ruled in favor of Vinson.</a:t>
            </a:r>
          </a:p>
          <a:p>
            <a:pPr>
              <a:buFont typeface="Wingdings" pitchFamily="2" charset="2"/>
              <a:buChar char="ü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Case Brief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Issue: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issue at hand is whether the female employee made substantial claims about her being sexually discriminated as envisaged under Title VII. This is in regards to her supervisor creating a hostile work environment, which interfered with her work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Decision: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The female employee established an actionable sex discrimination claim as envisaged in Title VII based on creating a hostile work environment.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Case Brief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Reason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Vinson was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right to establish a violation under Title VII by providing a proof of sexual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discrimination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had created a hostile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or abusive work environment for her to run do her work without having an economic impact on her employment.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Also, the court argued that employers are not always held responsible for sexual discrimination of employees by their co-workers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Personal opinion, consequences, and possible future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case opened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 avenue for the country to protect employees against discrimination in businesses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Equal Employment Opportunity Commission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EEOC) was formed.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Problems: Advancing the gender wage gap, and increasing the perpetrating of race, religion and age discrimination 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Ecabert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G. (1986). An Employer's Guide to Understanding Liability for Sexual Harassment Under Title VII: Meritor Savings Bank v. Vinson.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U.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Cin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 L. Rev.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1181.  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Liu, C.,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Macgill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E., &amp;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Vora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A. (2016). Sex Discrimination Claims under Title VII of the Civil Rights Act of 1964.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Geo. J. Gender &amp; L.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411.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Miller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R. S. (1966). Sex Discrimination and Title VII of the Civil Rights Act of 1964.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Minn. L. Rev.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51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877.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Shih, M., Young, M. J., &amp; Bucher, A. (2013). Working to reduce the effects of discrimination: Identity management strategies in organizations.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American Psychologist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68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(3), 145.   </a:t>
            </a:r>
          </a:p>
          <a:p>
            <a:pPr>
              <a:lnSpc>
                <a:spcPct val="120000"/>
              </a:lnSpc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36</TotalTime>
  <Words>467</Words>
  <Application>Microsoft Office PowerPoint</Application>
  <PresentationFormat>On-screen Show (4:3)</PresentationFormat>
  <Paragraphs>41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Module</vt:lpstr>
      <vt:lpstr>EMPLOYMENT DISCRIMINATION </vt:lpstr>
      <vt:lpstr>Legislation Governing the Case</vt:lpstr>
      <vt:lpstr>History of the Case</vt:lpstr>
      <vt:lpstr>Case Brief </vt:lpstr>
      <vt:lpstr>Case Brief </vt:lpstr>
      <vt:lpstr>Case Brief </vt:lpstr>
      <vt:lpstr>Personal opinion, consequences, and possible future problems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EMPLOYMENT DISCRIMINATION </dc:title>
  <dc:creator>Windows User</dc:creator>
  <cp:lastModifiedBy>Windows User</cp:lastModifiedBy>
  <cp:revision>20</cp:revision>
  <dcterms:created xsi:type="dcterms:W3CDTF">2020-07-14T17:57:42Z</dcterms:created>
  <dcterms:modified xsi:type="dcterms:W3CDTF">2020-07-14T18:33:53Z</dcterms:modified>
</cp:coreProperties>
</file>